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10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F94CB7-407A-412E-9D0A-03B943D2B50B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06CA96-BDBB-44B6-BFFF-413CB6C85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94CB7-407A-412E-9D0A-03B943D2B50B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6CA96-BDBB-44B6-BFFF-413CB6C85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94CB7-407A-412E-9D0A-03B943D2B50B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6CA96-BDBB-44B6-BFFF-413CB6C85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94CB7-407A-412E-9D0A-03B943D2B50B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6CA96-BDBB-44B6-BFFF-413CB6C852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94CB7-407A-412E-9D0A-03B943D2B50B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6CA96-BDBB-44B6-BFFF-413CB6C852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94CB7-407A-412E-9D0A-03B943D2B50B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6CA96-BDBB-44B6-BFFF-413CB6C852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94CB7-407A-412E-9D0A-03B943D2B50B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6CA96-BDBB-44B6-BFFF-413CB6C852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94CB7-407A-412E-9D0A-03B943D2B50B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6CA96-BDBB-44B6-BFFF-413CB6C8520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F94CB7-407A-412E-9D0A-03B943D2B50B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6CA96-BDBB-44B6-BFFF-413CB6C85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FF94CB7-407A-412E-9D0A-03B943D2B50B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6CA96-BDBB-44B6-BFFF-413CB6C852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F94CB7-407A-412E-9D0A-03B943D2B50B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06CA96-BDBB-44B6-BFFF-413CB6C8520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FF94CB7-407A-412E-9D0A-03B943D2B50B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B06CA96-BDBB-44B6-BFFF-413CB6C852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Desktop" TargetMode="External"/><Relationship Id="rId2" Type="http://schemas.openxmlformats.org/officeDocument/2006/relationships/hyperlink" Target="https://www.youtube.com/watch?v=Mm7WfVzr1a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-3IXAunoZps" TargetMode="External"/><Relationship Id="rId4" Type="http://schemas.openxmlformats.org/officeDocument/2006/relationships/hyperlink" Target="1000Hz_mixer_stereo.wa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991562"/>
          </a:xfrm>
        </p:spPr>
        <p:txBody>
          <a:bodyPr/>
          <a:lstStyle/>
          <a:p>
            <a:r>
              <a:rPr lang="en-US" dirty="0" err="1" smtClean="0"/>
              <a:t>Superhet</a:t>
            </a:r>
            <a:r>
              <a:rPr lang="en-US" dirty="0" smtClean="0"/>
              <a:t> Receiver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 Barry Basile KG5IRR</a:t>
            </a:r>
          </a:p>
          <a:p>
            <a:r>
              <a:rPr lang="en-US" dirty="0" smtClean="0"/>
              <a:t>For the Oak Forest Amateur Radio Club</a:t>
            </a:r>
          </a:p>
          <a:p>
            <a:r>
              <a:rPr lang="en-US" dirty="0" smtClean="0"/>
              <a:t>Presented 6/22/19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6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/>
          </a:bodyPr>
          <a:lstStyle/>
          <a:p>
            <a:r>
              <a:rPr lang="en-US" sz="2000" dirty="0"/>
              <a:t>A very large percentage of radio receivers in use today utilize mixers to translate the radio signal from the RF spectrum to a lower frequency that can be optimized for signal amplification and bandpass filtering</a:t>
            </a:r>
          </a:p>
          <a:p>
            <a:r>
              <a:rPr lang="en-US" sz="2000" dirty="0"/>
              <a:t>Musicians are well aware of “beat frequencies” when they try to tune there instruments to others in their ensemble</a:t>
            </a:r>
          </a:p>
          <a:p>
            <a:r>
              <a:rPr lang="en-US" sz="2000" dirty="0"/>
              <a:t>Two tones of 1000Hz and 1010 Hz are mixed in this embedded </a:t>
            </a:r>
            <a:r>
              <a:rPr lang="en-US" sz="2000" dirty="0" smtClean="0"/>
              <a:t>audio wave file, </a:t>
            </a:r>
            <a:r>
              <a:rPr lang="en-US" sz="2000" dirty="0"/>
              <a:t>yielding a beat frequency of 10Hz  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5" name="1000Hz_mixer_mon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419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Wave File </a:t>
            </a:r>
            <a:r>
              <a:rPr lang="en-US" dirty="0"/>
              <a:t>View</a:t>
            </a:r>
          </a:p>
        </p:txBody>
      </p:sp>
      <p:pic>
        <p:nvPicPr>
          <p:cNvPr id="4" name="1000Hz_mixer_mon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38600" y="4038600"/>
            <a:ext cx="609600" cy="609600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6" y="1371599"/>
            <a:ext cx="7884433" cy="514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/>
          </a:bodyPr>
          <a:lstStyle/>
          <a:p>
            <a:r>
              <a:rPr lang="en-US" dirty="0"/>
              <a:t>The beat frequency is slowest when the two frequencies are nearly the same</a:t>
            </a:r>
          </a:p>
          <a:p>
            <a:r>
              <a:rPr lang="en-US" dirty="0"/>
              <a:t>Radio Frequency mixers behave in the same way but the frequencies are not nearly so close together</a:t>
            </a:r>
          </a:p>
          <a:p>
            <a:r>
              <a:rPr lang="en-US" dirty="0"/>
              <a:t>A trigonometric identity defines the behavior:</a:t>
            </a:r>
          </a:p>
          <a:p>
            <a:pPr marL="109728" indent="0">
              <a:buNone/>
            </a:pPr>
            <a:r>
              <a:rPr lang="en-US" sz="2000" dirty="0" smtClean="0"/>
              <a:t>       cos(f1*t) * cos(f2*t) = ½ ( cos((f1+f2)*t) + </a:t>
            </a:r>
            <a:r>
              <a:rPr lang="en-US" sz="2000" dirty="0"/>
              <a:t>cos((</a:t>
            </a:r>
            <a:r>
              <a:rPr lang="en-US" sz="2000" dirty="0" smtClean="0"/>
              <a:t>f1-f2</a:t>
            </a:r>
            <a:r>
              <a:rPr lang="en-US" sz="2000" dirty="0"/>
              <a:t>)*t</a:t>
            </a:r>
            <a:r>
              <a:rPr lang="en-US" sz="2000" dirty="0" smtClean="0"/>
              <a:t>) ) </a:t>
            </a:r>
            <a:endParaRPr lang="en-US" sz="2000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5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 Howard Armstrong filed (1917) and was granted a patent in </a:t>
            </a:r>
            <a:r>
              <a:rPr lang="en-US" dirty="0" smtClean="0"/>
              <a:t>1919 for the super(sonic) heterodyne radio receiver</a:t>
            </a:r>
            <a:endParaRPr lang="en-US" dirty="0"/>
          </a:p>
          <a:p>
            <a:r>
              <a:rPr lang="en-US" dirty="0"/>
              <a:t>He was hired by RCA in the early 1920s to create the first commercial, mass-produced implementation</a:t>
            </a:r>
          </a:p>
          <a:p>
            <a:r>
              <a:rPr lang="en-US" dirty="0"/>
              <a:t>The first </a:t>
            </a:r>
            <a:r>
              <a:rPr lang="en-US" dirty="0" smtClean="0"/>
              <a:t>broadcast band receiver implementations </a:t>
            </a:r>
            <a:r>
              <a:rPr lang="en-US" dirty="0"/>
              <a:t>created an intermediate frequency (IF) of ~45K Hz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3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broadcast band AM radios use an intermediate frequency of 455KHz</a:t>
            </a:r>
          </a:p>
          <a:p>
            <a:r>
              <a:rPr lang="en-US" dirty="0" smtClean="0"/>
              <a:t>Modern broadcast band FM radios use an IF frequency of 10.7MHz</a:t>
            </a:r>
          </a:p>
          <a:p>
            <a:r>
              <a:rPr lang="en-US" dirty="0" smtClean="0"/>
              <a:t>All RF receivers in use today except for direct sampling SDRs use the </a:t>
            </a:r>
            <a:r>
              <a:rPr lang="en-US" dirty="0" err="1" smtClean="0"/>
              <a:t>superhet</a:t>
            </a:r>
            <a:r>
              <a:rPr lang="en-US" dirty="0" smtClean="0"/>
              <a:t> technique</a:t>
            </a:r>
          </a:p>
          <a:p>
            <a:pPr marL="109728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Implementations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8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www.youtube.com/watch?v=Mm7WfVzr1ao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>
                <a:hlinkClick r:id="rId3" action="ppaction://hlinkfile"/>
              </a:rPr>
              <a:t>https://www.youtube.com/watch?v=JuuKF1RFvBM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 smtClean="0">
                <a:hlinkClick r:id="rId4" action="ppaction://hlinkfile"/>
              </a:rPr>
              <a:t>https</a:t>
            </a:r>
            <a:r>
              <a:rPr lang="en-US" sz="2000" dirty="0">
                <a:hlinkClick r:id="rId4" action="ppaction://hlinkfile"/>
              </a:rPr>
              <a:t>://www.youtube.com/watch?v=7eTfF67Ka5w</a:t>
            </a:r>
          </a:p>
          <a:p>
            <a:pPr marL="109728" indent="0">
              <a:buNone/>
            </a:pPr>
            <a:r>
              <a:rPr lang="en-US" sz="2000" dirty="0">
                <a:hlinkClick r:id="rId5"/>
              </a:rPr>
              <a:t>https://www.youtube.com/watch?v=-3IXAunoZps</a:t>
            </a:r>
            <a:endParaRPr lang="en-US" sz="2000" dirty="0"/>
          </a:p>
          <a:p>
            <a:pPr marL="109728" indent="0"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75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</TotalTime>
  <Words>274</Words>
  <Application>Microsoft Office PowerPoint</Application>
  <PresentationFormat>On-screen Show (4:3)</PresentationFormat>
  <Paragraphs>28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Superhet Receiver Theory</vt:lpstr>
      <vt:lpstr>Background</vt:lpstr>
      <vt:lpstr> Wave File View</vt:lpstr>
      <vt:lpstr>Background (2)</vt:lpstr>
      <vt:lpstr>History</vt:lpstr>
      <vt:lpstr>Current Implementations</vt:lpstr>
      <vt:lpstr>Additional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the HR360WB Antenna Analyzer</dc:title>
  <dc:creator>Barry Basile</dc:creator>
  <cp:lastModifiedBy>bbasile</cp:lastModifiedBy>
  <cp:revision>20</cp:revision>
  <dcterms:created xsi:type="dcterms:W3CDTF">2017-09-18T18:33:29Z</dcterms:created>
  <dcterms:modified xsi:type="dcterms:W3CDTF">2019-07-04T14:46:03Z</dcterms:modified>
</cp:coreProperties>
</file>